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0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53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76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8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72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5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85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1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1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3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C5E5C-6068-4D74-BBB5-06F17F925E9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2FF86-6A94-413B-9A2B-D33020FE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4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Character Sketch Poster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/>
          <a:lstStyle/>
          <a:p>
            <a:r>
              <a:rPr lang="en-US" sz="2800" dirty="0" smtClean="0"/>
              <a:t>With a partner, you will be creating a poster to represent a character from </a:t>
            </a:r>
            <a:r>
              <a:rPr lang="en-US" sz="2800" dirty="0" err="1" smtClean="0"/>
              <a:t>TKaM</a:t>
            </a:r>
            <a:endParaRPr lang="en-US" sz="28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800" dirty="0" smtClean="0"/>
              <a:t>You may choose from the following characters: Scout, </a:t>
            </a:r>
            <a:r>
              <a:rPr lang="en-US" sz="2800" dirty="0" err="1" smtClean="0"/>
              <a:t>Jem</a:t>
            </a:r>
            <a:r>
              <a:rPr lang="en-US" sz="2800" dirty="0" smtClean="0"/>
              <a:t>, Atticus, Calpurnia, or Boo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800" dirty="0" smtClean="0"/>
              <a:t>Your poster should include the following:</a:t>
            </a:r>
          </a:p>
          <a:p>
            <a:pPr lvl="1"/>
            <a:r>
              <a:rPr lang="en-US" sz="2400" dirty="0" smtClean="0"/>
              <a:t>An image of the character in the middle of the poster</a:t>
            </a:r>
          </a:p>
          <a:p>
            <a:pPr lvl="1"/>
            <a:r>
              <a:rPr lang="en-US" sz="2400" dirty="0" smtClean="0"/>
              <a:t>A brief description of his/her story</a:t>
            </a:r>
          </a:p>
          <a:p>
            <a:pPr lvl="1"/>
            <a:r>
              <a:rPr lang="en-US" sz="2400" dirty="0" smtClean="0"/>
              <a:t>A description of how other characters perceive him/her</a:t>
            </a:r>
          </a:p>
          <a:p>
            <a:pPr lvl="1"/>
            <a:r>
              <a:rPr lang="en-US" sz="2400" dirty="0" smtClean="0"/>
              <a:t>The most important moment in the plot for him/her (so far)</a:t>
            </a:r>
          </a:p>
          <a:p>
            <a:pPr lvl="1"/>
            <a:r>
              <a:rPr lang="en-US" sz="2400" dirty="0" smtClean="0"/>
              <a:t>One symbol for his/her personality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731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Character Sketch Poster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153400" cy="5562600"/>
          </a:xfrm>
        </p:spPr>
        <p:txBody>
          <a:bodyPr>
            <a:normAutofit/>
          </a:bodyPr>
          <a:lstStyle/>
          <a:p>
            <a:pPr marL="57150" indent="0">
              <a:spcBef>
                <a:spcPts val="0"/>
              </a:spcBef>
              <a:buNone/>
            </a:pPr>
            <a:r>
              <a:rPr lang="en-US" sz="2800" dirty="0" smtClean="0"/>
              <a:t>A brief description                        An explanation of how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2800" dirty="0" smtClean="0"/>
              <a:t>of the character’s                     other characters perceive 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2800" dirty="0" smtClean="0"/>
              <a:t>life/story.                                           the choice character. </a:t>
            </a:r>
          </a:p>
          <a:p>
            <a:pPr marL="57150" indent="0">
              <a:spcBef>
                <a:spcPts val="0"/>
              </a:spcBef>
              <a:buNone/>
            </a:pPr>
            <a:endParaRPr lang="en-US" sz="2800" dirty="0"/>
          </a:p>
          <a:p>
            <a:pPr marL="5715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57150" indent="0">
              <a:spcBef>
                <a:spcPts val="0"/>
              </a:spcBef>
              <a:buNone/>
            </a:pPr>
            <a:endParaRPr lang="en-US" sz="2800" dirty="0"/>
          </a:p>
          <a:p>
            <a:pPr marL="5715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57150" indent="0">
              <a:spcBef>
                <a:spcPts val="0"/>
              </a:spcBef>
              <a:buNone/>
            </a:pPr>
            <a:endParaRPr lang="en-US" sz="2800" dirty="0"/>
          </a:p>
          <a:p>
            <a:pPr marL="5715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57150" indent="0">
              <a:spcBef>
                <a:spcPts val="0"/>
              </a:spcBef>
              <a:buNone/>
            </a:pPr>
            <a:r>
              <a:rPr lang="en-US" sz="2800" dirty="0" smtClean="0"/>
              <a:t>The most important                            One symbol for the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2800" dirty="0" smtClean="0"/>
              <a:t>moment in the plot                        character’s role in the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2800" dirty="0" smtClean="0"/>
              <a:t>for him/her (so far).                                       family/town.</a:t>
            </a:r>
            <a:endParaRPr lang="en-US" dirty="0"/>
          </a:p>
        </p:txBody>
      </p:sp>
      <p:pic>
        <p:nvPicPr>
          <p:cNvPr id="1026" name="Picture 2" descr="http://0.tqn.com/d/familycrafts/1/0/P/5/2/pdbody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29"/>
          <a:stretch/>
        </p:blipFill>
        <p:spPr bwMode="auto">
          <a:xfrm>
            <a:off x="3276600" y="2057400"/>
            <a:ext cx="1905000" cy="274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526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132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Character Sketch Poster</vt:lpstr>
      <vt:lpstr>Character Sketch Poster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Sketch Poster</dc:title>
  <dc:creator>.</dc:creator>
  <cp:lastModifiedBy>.</cp:lastModifiedBy>
  <cp:revision>2</cp:revision>
  <dcterms:created xsi:type="dcterms:W3CDTF">2012-10-11T16:28:43Z</dcterms:created>
  <dcterms:modified xsi:type="dcterms:W3CDTF">2012-10-11T16:43:55Z</dcterms:modified>
</cp:coreProperties>
</file>